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2" r:id="rId59"/>
    <p:sldId id="333" r:id="rId60"/>
    <p:sldId id="327" r:id="rId61"/>
    <p:sldId id="334" r:id="rId62"/>
    <p:sldId id="328" r:id="rId63"/>
    <p:sldId id="335" r:id="rId64"/>
    <p:sldId id="329" r:id="rId65"/>
    <p:sldId id="343" r:id="rId66"/>
    <p:sldId id="336" r:id="rId67"/>
    <p:sldId id="337" r:id="rId68"/>
    <p:sldId id="338" r:id="rId69"/>
    <p:sldId id="271" r:id="rId70"/>
    <p:sldId id="339" r:id="rId71"/>
    <p:sldId id="340" r:id="rId72"/>
    <p:sldId id="341" r:id="rId73"/>
    <p:sldId id="34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3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2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95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98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335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971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03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1944</Words>
  <Application>Microsoft Office PowerPoint</Application>
  <PresentationFormat>Widescreen</PresentationFormat>
  <Paragraphs>378</Paragraphs>
  <Slides>73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Modularizing the UI Monolith UI layer</vt:lpstr>
      <vt:lpstr>Modularizing the UI  Modular UI layer</vt:lpstr>
      <vt:lpstr>Integrating the modules TODO</vt:lpstr>
      <vt:lpstr>Integrating the modules TODO</vt:lpstr>
      <vt:lpstr>Integrating the modules TODO</vt:lpstr>
      <vt:lpstr>MIGRATING TO MICROSERVICES</vt:lpstr>
      <vt:lpstr>Integrating the modules TODO</vt:lpstr>
      <vt:lpstr>Integrating the modules TODO</vt:lpstr>
      <vt:lpstr>Integrating the modules TODO</vt:lpstr>
      <vt:lpstr>Integrating the modules 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114</cp:revision>
  <dcterms:created xsi:type="dcterms:W3CDTF">2022-02-27T10:42:11Z</dcterms:created>
  <dcterms:modified xsi:type="dcterms:W3CDTF">2022-04-25T15:01:20Z</dcterms:modified>
</cp:coreProperties>
</file>